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63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4E80-9740-4351-9F9E-1B72DC2533DF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970CC58-43DF-4F50-BE6A-3866BABE2B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4E80-9740-4351-9F9E-1B72DC2533DF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CC58-43DF-4F50-BE6A-3866BABE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4E80-9740-4351-9F9E-1B72DC2533DF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CC58-43DF-4F50-BE6A-3866BABE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4E80-9740-4351-9F9E-1B72DC2533DF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CC58-43DF-4F50-BE6A-3866BABE2B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4E80-9740-4351-9F9E-1B72DC2533DF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970CC58-43DF-4F50-BE6A-3866BABE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4E80-9740-4351-9F9E-1B72DC2533DF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CC58-43DF-4F50-BE6A-3866BABE2B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4E80-9740-4351-9F9E-1B72DC2533DF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CC58-43DF-4F50-BE6A-3866BABE2B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4E80-9740-4351-9F9E-1B72DC2533DF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CC58-43DF-4F50-BE6A-3866BABE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4E80-9740-4351-9F9E-1B72DC2533DF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CC58-43DF-4F50-BE6A-3866BABE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4E80-9740-4351-9F9E-1B72DC2533DF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CC58-43DF-4F50-BE6A-3866BABE2B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4E80-9740-4351-9F9E-1B72DC2533DF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970CC58-43DF-4F50-BE6A-3866BABE2B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71A4E80-9740-4351-9F9E-1B72DC2533DF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970CC58-43DF-4F50-BE6A-3866BABE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familia</a:t>
            </a:r>
            <a:r>
              <a:rPr lang="en-US" dirty="0" smtClean="0"/>
              <a:t> / </a:t>
            </a:r>
            <a:r>
              <a:rPr lang="en-US" dirty="0" err="1" smtClean="0"/>
              <a:t>Adjetivos</a:t>
            </a:r>
            <a:r>
              <a:rPr lang="en-US" dirty="0" smtClean="0"/>
              <a:t> / </a:t>
            </a:r>
            <a:r>
              <a:rPr lang="en-US" dirty="0" err="1" smtClean="0"/>
              <a:t>Ser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s-ES_tradnl" sz="3200" dirty="0"/>
              <a:t>El padre de mi padre es ____________________</a:t>
            </a:r>
          </a:p>
          <a:p>
            <a:r>
              <a:rPr lang="es-ES_tradnl" sz="3200" dirty="0"/>
              <a:t>La madre de mi madre es ___________________</a:t>
            </a:r>
          </a:p>
          <a:p>
            <a:r>
              <a:rPr lang="es-ES_tradnl" sz="3200" dirty="0"/>
              <a:t>El hermano de mi padre es __________________</a:t>
            </a:r>
          </a:p>
          <a:p>
            <a:r>
              <a:rPr lang="es-ES_tradnl" sz="3200" dirty="0"/>
              <a:t>La hermana de mi padre es __________________</a:t>
            </a:r>
          </a:p>
          <a:p>
            <a:r>
              <a:rPr lang="es-ES_tradnl" sz="3200" dirty="0"/>
              <a:t>El hijo de mi tía es mi _______________________</a:t>
            </a:r>
          </a:p>
          <a:p>
            <a:endParaRPr lang="es-ES_tradnl" sz="3200" dirty="0"/>
          </a:p>
        </p:txBody>
      </p:sp>
    </p:spTree>
    <p:extLst>
      <p:ext uri="{BB962C8B-B14F-4D97-AF65-F5344CB8AC3E}">
        <p14:creationId xmlns:p14="http://schemas.microsoft.com/office/powerpoint/2010/main" val="25819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Verbo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(to be)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>
                <a:solidFill>
                  <a:srgbClr val="FF0000"/>
                </a:solidFill>
              </a:rPr>
              <a:t>I am  </a:t>
            </a:r>
            <a:r>
              <a:rPr lang="es-ES_tradnl" dirty="0" err="1">
                <a:solidFill>
                  <a:srgbClr val="FF0000"/>
                </a:solidFill>
              </a:rPr>
              <a:t>tall</a:t>
            </a:r>
            <a:r>
              <a:rPr lang="es-ES_tradnl" dirty="0">
                <a:solidFill>
                  <a:srgbClr val="FF0000"/>
                </a:solidFill>
              </a:rPr>
              <a:t>      </a:t>
            </a:r>
            <a:r>
              <a:rPr lang="es-ES_tradnl" dirty="0" smtClean="0">
                <a:solidFill>
                  <a:srgbClr val="FF0000"/>
                </a:solidFill>
              </a:rPr>
              <a:t>  Yo </a:t>
            </a:r>
            <a:r>
              <a:rPr lang="es-ES_tradnl" dirty="0">
                <a:solidFill>
                  <a:srgbClr val="FF0000"/>
                </a:solidFill>
              </a:rPr>
              <a:t>soy alto/a</a:t>
            </a:r>
          </a:p>
          <a:p>
            <a:r>
              <a:rPr lang="en-US" dirty="0">
                <a:solidFill>
                  <a:srgbClr val="0070C0"/>
                </a:solidFill>
              </a:rPr>
              <a:t>You  are        </a:t>
            </a:r>
            <a:r>
              <a:rPr lang="en-US" dirty="0" err="1">
                <a:solidFill>
                  <a:srgbClr val="0070C0"/>
                </a:solidFill>
              </a:rPr>
              <a:t>Tú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eres</a:t>
            </a:r>
            <a:r>
              <a:rPr lang="en-US" dirty="0">
                <a:solidFill>
                  <a:srgbClr val="0070C0"/>
                </a:solidFill>
              </a:rPr>
              <a:t> alto/a</a:t>
            </a:r>
            <a:endParaRPr lang="es-ES_tradnl" dirty="0">
              <a:solidFill>
                <a:srgbClr val="0070C0"/>
              </a:solidFill>
            </a:endParaRPr>
          </a:p>
          <a:p>
            <a:r>
              <a:rPr lang="es-ES_tradnl" dirty="0">
                <a:solidFill>
                  <a:srgbClr val="C00000"/>
                </a:solidFill>
              </a:rPr>
              <a:t>He/</a:t>
            </a:r>
            <a:r>
              <a:rPr lang="es-ES_tradnl" dirty="0" err="1">
                <a:solidFill>
                  <a:srgbClr val="C00000"/>
                </a:solidFill>
              </a:rPr>
              <a:t>She</a:t>
            </a:r>
            <a:r>
              <a:rPr lang="es-ES_tradnl" dirty="0">
                <a:solidFill>
                  <a:srgbClr val="C00000"/>
                </a:solidFill>
              </a:rPr>
              <a:t>  </a:t>
            </a:r>
            <a:r>
              <a:rPr lang="es-ES_tradnl" dirty="0" err="1">
                <a:solidFill>
                  <a:srgbClr val="C00000"/>
                </a:solidFill>
              </a:rPr>
              <a:t>is</a:t>
            </a:r>
            <a:r>
              <a:rPr lang="es-ES_tradnl" dirty="0">
                <a:solidFill>
                  <a:srgbClr val="C00000"/>
                </a:solidFill>
              </a:rPr>
              <a:t>     El/Ella/Usted  es alto/a</a:t>
            </a:r>
          </a:p>
          <a:p>
            <a:r>
              <a:rPr lang="es-ES_tradnl" dirty="0">
                <a:solidFill>
                  <a:srgbClr val="C00000"/>
                </a:solidFill>
              </a:rPr>
              <a:t>(Esteban)</a:t>
            </a:r>
          </a:p>
          <a:p>
            <a:r>
              <a:rPr lang="es-ES_tradnl" dirty="0" err="1">
                <a:solidFill>
                  <a:srgbClr val="7030A0"/>
                </a:solidFill>
              </a:rPr>
              <a:t>We</a:t>
            </a:r>
            <a:r>
              <a:rPr lang="es-ES_tradnl" dirty="0">
                <a:solidFill>
                  <a:srgbClr val="7030A0"/>
                </a:solidFill>
              </a:rPr>
              <a:t> are           Nosotros/as somos  altos/as</a:t>
            </a:r>
          </a:p>
          <a:p>
            <a:r>
              <a:rPr lang="es-ES_tradnl" dirty="0" err="1">
                <a:solidFill>
                  <a:schemeClr val="tx2">
                    <a:lumMod val="50000"/>
                  </a:schemeClr>
                </a:solidFill>
              </a:rPr>
              <a:t>You</a:t>
            </a:r>
            <a:r>
              <a:rPr lang="es-ES_tradnl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ES_tradnl" dirty="0" err="1">
                <a:solidFill>
                  <a:schemeClr val="tx2">
                    <a:lumMod val="50000"/>
                  </a:schemeClr>
                </a:solidFill>
              </a:rPr>
              <a:t>all</a:t>
            </a:r>
            <a:r>
              <a:rPr lang="es-ES_tradnl" dirty="0">
                <a:solidFill>
                  <a:schemeClr val="tx2">
                    <a:lumMod val="50000"/>
                  </a:schemeClr>
                </a:solidFill>
              </a:rPr>
              <a:t> are      Vosotros sois altos/as</a:t>
            </a:r>
          </a:p>
          <a:p>
            <a:r>
              <a:rPr lang="es-ES_tradnl" dirty="0" err="1">
                <a:solidFill>
                  <a:schemeClr val="accent5">
                    <a:lumMod val="50000"/>
                  </a:schemeClr>
                </a:solidFill>
              </a:rPr>
              <a:t>They</a:t>
            </a:r>
            <a:r>
              <a:rPr lang="es-ES_tradnl" dirty="0">
                <a:solidFill>
                  <a:schemeClr val="accent5">
                    <a:lumMod val="50000"/>
                  </a:schemeClr>
                </a:solidFill>
              </a:rPr>
              <a:t> are         Ellos/ ellas son </a:t>
            </a:r>
            <a:r>
              <a:rPr lang="es-ES_tradnl" dirty="0" smtClean="0">
                <a:solidFill>
                  <a:schemeClr val="accent5">
                    <a:lumMod val="50000"/>
                  </a:schemeClr>
                </a:solidFill>
              </a:rPr>
              <a:t>altos/as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  (Esteban y Carolina)</a:t>
            </a:r>
            <a:endParaRPr lang="es-ES_tradnl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s-ES_tradnl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4070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el hombre?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El hombre </a:t>
            </a:r>
            <a:r>
              <a:rPr lang="en-US" dirty="0" err="1"/>
              <a:t>e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 smtClean="0"/>
              <a:t>alt</a:t>
            </a:r>
            <a:r>
              <a:rPr lang="en-US" b="1" dirty="0" smtClean="0"/>
              <a:t>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El hombre </a:t>
            </a:r>
            <a:r>
              <a:rPr lang="en-US" dirty="0" err="1"/>
              <a:t>e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delgad</a:t>
            </a:r>
            <a:r>
              <a:rPr lang="en-US" b="1" dirty="0" err="1" smtClean="0"/>
              <a:t>o</a:t>
            </a:r>
            <a:r>
              <a:rPr lang="en-US" dirty="0" smtClean="0"/>
              <a:t>.</a:t>
            </a:r>
          </a:p>
        </p:txBody>
      </p:sp>
      <p:pic>
        <p:nvPicPr>
          <p:cNvPr id="1026" name="Picture 2" descr="http://image.shutterstock.com/display_pic_with_logo/269281/269281,1229179119,1/stock-photo-illustration-of-funny-thin-guy-219937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1524000"/>
            <a:ext cx="2743200" cy="4305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son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mujeres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Ellas</a:t>
            </a:r>
            <a:r>
              <a:rPr lang="en-US" dirty="0" smtClean="0"/>
              <a:t> son </a:t>
            </a:r>
            <a:r>
              <a:rPr lang="en-US" dirty="0" err="1" smtClean="0"/>
              <a:t>alt</a:t>
            </a:r>
            <a:r>
              <a:rPr lang="en-US" b="1" dirty="0" err="1" smtClean="0"/>
              <a:t>as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Ellas</a:t>
            </a:r>
            <a:r>
              <a:rPr lang="en-US" dirty="0" smtClean="0"/>
              <a:t> son </a:t>
            </a:r>
            <a:r>
              <a:rPr lang="en-US" dirty="0" err="1" smtClean="0"/>
              <a:t>deportist</a:t>
            </a:r>
            <a:r>
              <a:rPr lang="en-US" b="1" dirty="0" err="1" smtClean="0"/>
              <a:t>as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21506" name="Picture 2" descr="http://cache1.asset-cache.net/xc/76675567.jpg?v=1&amp;c=IWSAsset&amp;k=2&amp;d=77BFBA49EF87892140FEB0FF7845C57D00DA32978C57E650139AD4F2F7F77292749D8359B7B207E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086099"/>
            <a:ext cx="5657850" cy="37719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ella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Ella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rubi</a:t>
            </a:r>
            <a:r>
              <a:rPr lang="en-US" b="1" dirty="0" err="1" smtClean="0"/>
              <a:t>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Ella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tont</a:t>
            </a:r>
            <a:r>
              <a:rPr lang="en-US" b="1" dirty="0" err="1" smtClean="0"/>
              <a:t>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Ella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bonit</a:t>
            </a:r>
            <a:r>
              <a:rPr lang="en-US" b="1" dirty="0" err="1" smtClean="0"/>
              <a:t>a</a:t>
            </a:r>
            <a:r>
              <a:rPr lang="en-US" dirty="0" smtClean="0"/>
              <a:t> /</a:t>
            </a:r>
            <a:r>
              <a:rPr lang="en-US" dirty="0" err="1" smtClean="0"/>
              <a:t>fe</a:t>
            </a:r>
            <a:r>
              <a:rPr lang="en-US" b="1" dirty="0" err="1" smtClean="0"/>
              <a:t>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Ella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perezos</a:t>
            </a:r>
            <a:r>
              <a:rPr lang="en-US" b="1" dirty="0" err="1" smtClean="0"/>
              <a:t>a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3554" name="Picture 2" descr="http://www.fullissue.com/wp-content/uploads/paris-hilt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2057400"/>
            <a:ext cx="3200400" cy="4305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son los </a:t>
            </a:r>
            <a:r>
              <a:rPr lang="en-US" dirty="0" err="1" smtClean="0"/>
              <a:t>niños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Los </a:t>
            </a:r>
            <a:r>
              <a:rPr lang="en-US" dirty="0" err="1" smtClean="0"/>
              <a:t>niños</a:t>
            </a:r>
            <a:r>
              <a:rPr lang="en-US" dirty="0" smtClean="0"/>
              <a:t> son </a:t>
            </a:r>
            <a:r>
              <a:rPr lang="en-US" dirty="0" err="1" smtClean="0"/>
              <a:t>creativ</a:t>
            </a:r>
            <a:r>
              <a:rPr lang="en-US" b="1" dirty="0" err="1" smtClean="0"/>
              <a:t>os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Los </a:t>
            </a:r>
            <a:r>
              <a:rPr lang="en-US" dirty="0" err="1" smtClean="0"/>
              <a:t>niños</a:t>
            </a:r>
            <a:r>
              <a:rPr lang="en-US" dirty="0" smtClean="0"/>
              <a:t> son </a:t>
            </a:r>
            <a:r>
              <a:rPr lang="en-US" dirty="0" err="1" smtClean="0"/>
              <a:t>talentos</a:t>
            </a:r>
            <a:r>
              <a:rPr lang="en-US" b="1" dirty="0" err="1" smtClean="0"/>
              <a:t>os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Ellos</a:t>
            </a:r>
            <a:r>
              <a:rPr lang="en-US" dirty="0" smtClean="0"/>
              <a:t> son </a:t>
            </a:r>
            <a:r>
              <a:rPr lang="en-US" dirty="0" err="1" smtClean="0"/>
              <a:t>artístic</a:t>
            </a:r>
            <a:r>
              <a:rPr lang="en-US" b="1" dirty="0" err="1"/>
              <a:t>o</a:t>
            </a:r>
            <a:r>
              <a:rPr lang="en-US" b="1" dirty="0" err="1" smtClean="0"/>
              <a:t>s</a:t>
            </a:r>
            <a:r>
              <a:rPr lang="en-US" dirty="0" smtClean="0"/>
              <a:t>.</a:t>
            </a:r>
          </a:p>
        </p:txBody>
      </p:sp>
      <p:pic>
        <p:nvPicPr>
          <p:cNvPr id="22530" name="Picture 2" descr="http://www.joe-ks.com/archives_jun2006/PaintShopPr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895979"/>
            <a:ext cx="5276850" cy="39620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216</TotalTime>
  <Words>164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La familia / Adjetivos / Ser</vt:lpstr>
      <vt:lpstr>PowerPoint Presentation</vt:lpstr>
      <vt:lpstr>Verbo Ser (to be)</vt:lpstr>
      <vt:lpstr>¿Cómo es el hombre?</vt:lpstr>
      <vt:lpstr>¿Cómo son las mujeres?</vt:lpstr>
      <vt:lpstr>¿Cómo es ella?</vt:lpstr>
      <vt:lpstr>¿Cómo son los niños?</vt:lpstr>
    </vt:vector>
  </TitlesOfParts>
  <Company>Scarsdale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Adjetivos—masculino/feminino/singular/plural</dc:title>
  <dc:creator>Lauren Mooney</dc:creator>
  <cp:lastModifiedBy>Scarsdale High School</cp:lastModifiedBy>
  <cp:revision>21</cp:revision>
  <dcterms:created xsi:type="dcterms:W3CDTF">2010-03-18T14:43:30Z</dcterms:created>
  <dcterms:modified xsi:type="dcterms:W3CDTF">2011-10-27T12:45:06Z</dcterms:modified>
</cp:coreProperties>
</file>